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7"/>
  </p:notesMasterIdLst>
  <p:handoutMasterIdLst>
    <p:handoutMasterId r:id="rId8"/>
  </p:handoutMasterIdLst>
  <p:sldIdLst>
    <p:sldId id="4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FF00"/>
    <a:srgbClr val="A50021"/>
    <a:srgbClr val="008000"/>
    <a:srgbClr val="0066FF"/>
    <a:srgbClr val="0099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3" autoAdjust="0"/>
    <p:restoredTop sz="87381" autoAdjust="0"/>
  </p:normalViewPr>
  <p:slideViewPr>
    <p:cSldViewPr>
      <p:cViewPr varScale="1">
        <p:scale>
          <a:sx n="60" d="100"/>
          <a:sy n="60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4DB09AD-B697-4F16-B87D-E4F5DB09E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5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9E3114C-B0EC-4E63-A3E9-0424C17CA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4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E3CB0A-F716-45FF-B694-D77DF5F77F4A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39888" y="534988"/>
            <a:ext cx="3351212" cy="2513012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124200"/>
            <a:ext cx="5561013" cy="5707063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19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F6B0F-6C95-4B28-9475-560566911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73FBB-DDD8-4264-8701-61B5A1E64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1FB64-2F36-42F4-BB61-246293B18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9ABF-D3EE-4750-9629-5429542DE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82431-7BCD-4FE7-942E-A5880AB66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E677E-2725-40CE-8537-0FEA5AC6E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A9C0-D473-4BC0-A870-CEE47AE89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116D0-0E3E-4223-9DEB-95439401A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95FB4-6822-4F8A-9798-E0B5D891F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AFDB3-A06C-4B8C-BAE4-60C3D9E75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B55C-5245-4528-B5B4-B72E689A8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2287A-7CA1-4CF6-B9F2-E43D17832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BAE9-D973-4B6F-9F86-4A13F8F40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933BEF6-8BEE-4FBD-B342-2F831B3C7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POWERPOINT WINDOW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200" y="609600"/>
            <a:ext cx="883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i="1" dirty="0" smtClean="0">
                <a:solidFill>
                  <a:srgbClr val="A5002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Naval Reserve Officers Training Corps Scholarship</a:t>
            </a:r>
            <a:endParaRPr lang="en-US" sz="3200" i="1" dirty="0">
              <a:solidFill>
                <a:srgbClr val="A5002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1310819"/>
            <a:ext cx="88392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1800" b="1" dirty="0" smtClean="0">
              <a:latin typeface="+mj-lt"/>
              <a:cs typeface="Arial" pitchFamily="34" charset="0"/>
            </a:endParaRPr>
          </a:p>
          <a:p>
            <a:r>
              <a:rPr lang="en-US" sz="1800" b="1" u="sng" dirty="0" smtClean="0">
                <a:latin typeface="+mj-lt"/>
                <a:cs typeface="Arial" pitchFamily="34" charset="0"/>
              </a:rPr>
              <a:t>Minimum Qualifications</a:t>
            </a:r>
            <a:endParaRPr lang="en-US" sz="1800" b="1" u="sng" dirty="0">
              <a:latin typeface="+mj-lt"/>
              <a:cs typeface="Arial" pitchFamily="34" charset="0"/>
            </a:endParaRPr>
          </a:p>
          <a:p>
            <a:r>
              <a:rPr lang="en-US" sz="1800" dirty="0" smtClean="0">
                <a:latin typeface="+mj-lt"/>
                <a:cs typeface="Arial" pitchFamily="34" charset="0"/>
              </a:rPr>
              <a:t>SAT: 1000</a:t>
            </a:r>
          </a:p>
          <a:p>
            <a:r>
              <a:rPr lang="en-US" sz="1800" dirty="0" smtClean="0">
                <a:latin typeface="+mj-lt"/>
                <a:cs typeface="Arial" pitchFamily="34" charset="0"/>
              </a:rPr>
              <a:t>ACT: 22</a:t>
            </a:r>
            <a:br>
              <a:rPr lang="en-US" sz="1800" dirty="0" smtClean="0">
                <a:latin typeface="+mj-lt"/>
                <a:cs typeface="Arial" pitchFamily="34" charset="0"/>
              </a:rPr>
            </a:br>
            <a:r>
              <a:rPr lang="en-US" sz="1800" dirty="0" smtClean="0">
                <a:latin typeface="+mj-lt"/>
                <a:cs typeface="Arial" pitchFamily="34" charset="0"/>
              </a:rPr>
              <a:t>ASVAB: 74</a:t>
            </a:r>
          </a:p>
          <a:p>
            <a:r>
              <a:rPr lang="en-US" sz="1800" dirty="0" smtClean="0">
                <a:latin typeface="+mj-lt"/>
                <a:cs typeface="Arial" pitchFamily="34" charset="0"/>
              </a:rPr>
              <a:t>Between the ages: 17-23</a:t>
            </a:r>
          </a:p>
          <a:p>
            <a:r>
              <a:rPr lang="en-US" sz="1800" dirty="0" smtClean="0">
                <a:latin typeface="+mj-lt"/>
                <a:cs typeface="Arial" pitchFamily="34" charset="0"/>
              </a:rPr>
              <a:t>U.S. Citizen</a:t>
            </a:r>
          </a:p>
          <a:p>
            <a:r>
              <a:rPr lang="en-US" sz="1800" dirty="0" smtClean="0">
                <a:latin typeface="+mj-lt"/>
                <a:cs typeface="Arial" pitchFamily="34" charset="0"/>
              </a:rPr>
              <a:t>Physically Qualified</a:t>
            </a:r>
          </a:p>
          <a:p>
            <a:pPr algn="ctr"/>
            <a:endParaRPr lang="en-US" sz="1800" dirty="0">
              <a:latin typeface="+mj-lt"/>
              <a:cs typeface="Arial" pitchFamily="34" charset="0"/>
            </a:endParaRPr>
          </a:p>
          <a:p>
            <a:r>
              <a:rPr lang="en-US" sz="1800" b="1" u="sng" dirty="0" smtClean="0">
                <a:cs typeface="Arial" pitchFamily="34" charset="0"/>
              </a:rPr>
              <a:t>The </a:t>
            </a:r>
            <a:r>
              <a:rPr lang="en-US" sz="1800" b="1" u="sng" dirty="0">
                <a:cs typeface="Arial" pitchFamily="34" charset="0"/>
              </a:rPr>
              <a:t>NROTC program provides a full tuition </a:t>
            </a:r>
            <a:endParaRPr lang="en-US" sz="1800" b="1" u="sng" dirty="0" smtClean="0">
              <a:cs typeface="Arial" pitchFamily="34" charset="0"/>
            </a:endParaRPr>
          </a:p>
          <a:p>
            <a:r>
              <a:rPr lang="en-US" sz="1800" b="1" u="sng" dirty="0" smtClean="0">
                <a:cs typeface="Arial" pitchFamily="34" charset="0"/>
              </a:rPr>
              <a:t>scholarship</a:t>
            </a:r>
            <a:r>
              <a:rPr lang="en-US" sz="1800" b="1" dirty="0">
                <a:cs typeface="Arial" pitchFamily="34" charset="0"/>
              </a:rPr>
              <a:t>. </a:t>
            </a:r>
          </a:p>
          <a:p>
            <a:pPr algn="ctr"/>
            <a:endParaRPr lang="en-US" sz="1800" b="1" dirty="0" smtClean="0">
              <a:latin typeface="+mj-lt"/>
              <a:cs typeface="Arial" pitchFamily="34" charset="0"/>
            </a:endParaRPr>
          </a:p>
          <a:p>
            <a:r>
              <a:rPr lang="en-US" sz="1800" b="1" dirty="0" smtClean="0">
                <a:latin typeface="+mj-lt"/>
                <a:cs typeface="Arial" pitchFamily="34" charset="0"/>
              </a:rPr>
              <a:t>Altogether, the value of a four year full </a:t>
            </a:r>
            <a:endParaRPr lang="en-US" sz="1800" b="1" dirty="0" smtClean="0">
              <a:latin typeface="+mj-lt"/>
              <a:cs typeface="Arial" pitchFamily="34" charset="0"/>
            </a:endParaRPr>
          </a:p>
          <a:p>
            <a:r>
              <a:rPr lang="en-US" sz="1800" b="1" dirty="0" smtClean="0">
                <a:latin typeface="+mj-lt"/>
                <a:cs typeface="Arial" pitchFamily="34" charset="0"/>
              </a:rPr>
              <a:t>scholarship </a:t>
            </a:r>
            <a:r>
              <a:rPr lang="en-US" sz="1800" b="1" dirty="0" smtClean="0">
                <a:latin typeface="+mj-lt"/>
                <a:cs typeface="Arial" pitchFamily="34" charset="0"/>
              </a:rPr>
              <a:t>amounts to</a:t>
            </a:r>
            <a:r>
              <a:rPr lang="en-US" sz="1800" b="1" u="sng" dirty="0" smtClean="0">
                <a:latin typeface="+mj-lt"/>
                <a:cs typeface="Arial" pitchFamily="34" charset="0"/>
              </a:rPr>
              <a:t> </a:t>
            </a:r>
          </a:p>
          <a:p>
            <a:r>
              <a:rPr lang="en-US" sz="4800" b="1" u="sng" dirty="0" smtClean="0">
                <a:latin typeface="+mj-lt"/>
                <a:cs typeface="Arial" pitchFamily="34" charset="0"/>
              </a:rPr>
              <a:t>$</a:t>
            </a:r>
            <a:r>
              <a:rPr lang="en-US" sz="4800" b="1" u="sng" dirty="0" smtClean="0">
                <a:latin typeface="+mj-lt"/>
                <a:cs typeface="Arial" pitchFamily="34" charset="0"/>
              </a:rPr>
              <a:t>180,000</a:t>
            </a:r>
          </a:p>
          <a:p>
            <a:endParaRPr lang="en-US" sz="1200" b="1" u="sng" dirty="0" smtClean="0">
              <a:cs typeface="Arial" pitchFamily="34" charset="0"/>
            </a:endParaRPr>
          </a:p>
          <a:p>
            <a:r>
              <a:rPr lang="en-US" sz="1200" b="1" u="sng" dirty="0" smtClean="0">
                <a:cs typeface="Arial" pitchFamily="34" charset="0"/>
              </a:rPr>
              <a:t>Contact </a:t>
            </a:r>
            <a:r>
              <a:rPr lang="en-US" sz="1200" b="1" u="sng" dirty="0">
                <a:cs typeface="Arial" pitchFamily="34" charset="0"/>
              </a:rPr>
              <a:t>Staff Sergeant Nyron Smith at (717) 585-1434 for more details.</a:t>
            </a:r>
            <a:r>
              <a:rPr lang="en-US" sz="1200" b="1" dirty="0">
                <a:cs typeface="Arial" pitchFamily="34" charset="0"/>
              </a:rPr>
              <a:t> </a:t>
            </a:r>
          </a:p>
          <a:p>
            <a:endParaRPr lang="en-US" sz="1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pitchFamily="34" charset="0"/>
            </a:endParaRPr>
          </a:p>
          <a:p>
            <a:endParaRPr lang="en-US" sz="1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pitchFamily="34" charset="0"/>
            </a:endParaRPr>
          </a:p>
        </p:txBody>
      </p:sp>
      <p:pic>
        <p:nvPicPr>
          <p:cNvPr id="4" name="Picture 6" descr="http://marines.litorders.com/RenderImage.aspx?CjrvPSTTKaLvWIdAq6llCt0tftaRuakZecw9Y7zLURzIVTxHvfhyd%2BsAAfj1Gn%2FHKZWMZaZmAWLNdpyUwgp%2FgQ%3D%3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86818"/>
            <a:ext cx="4135572" cy="48869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G BRIEF 02 OCT">
  <a:themeElements>
    <a:clrScheme name="CG BRIEF 02 OC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G BRIEF 02 OC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G BRIEF 02 OC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 BRIEF 02 OC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 BRIEF 02 O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 BRIEF 02 OC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 BRIEF 02 OC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 BRIEF 02 OC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 BRIEF 02 OC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A639C158610419CC37A6B454CB4A5" ma:contentTypeVersion="11" ma:contentTypeDescription="Create a new document." ma:contentTypeScope="" ma:versionID="f5f5d20ff5414890571a3c0ee3f5a9fa">
  <xsd:schema xmlns:xsd="http://www.w3.org/2001/XMLSchema" xmlns:xs="http://www.w3.org/2001/XMLSchema" xmlns:p="http://schemas.microsoft.com/office/2006/metadata/properties" xmlns:ns1="http://schemas.microsoft.com/sharepoint/v3" xmlns:ns2="c39b66f9-be84-49e8-a57a-61ba53796f4e" targetNamespace="http://schemas.microsoft.com/office/2006/metadata/properties" ma:root="true" ma:fieldsID="c1cc5d4f61abfbe9f38a855753bfc79b" ns1:_="" ns2:_="">
    <xsd:import namespace="http://schemas.microsoft.com/sharepoint/v3"/>
    <xsd:import namespace="c39b66f9-be84-49e8-a57a-61ba53796f4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AxSourceListID" minOccurs="0"/>
                <xsd:element ref="ns2:AxSource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b66f9-be84-49e8-a57a-61ba53796f4e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xSourceListID" ma:index="12" nillable="true" ma:displayName="AxSourceListID" ma:hidden="true" ma:internalName="AxSourceListID">
      <xsd:simpleType>
        <xsd:restriction base="dms:Unknown"/>
      </xsd:simpleType>
    </xsd:element>
    <xsd:element name="AxSourceItemID" ma:index="13" nillable="true" ma:displayName="AxSourceItemID" ma:hidden="true" ma:internalName="AxSourceItemI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AxSourceListID xmlns="c39b66f9-be84-49e8-a57a-61ba53796f4e">77d3dace-a4c1-4b6b-b742-19a7a564d79d</AxSourceListID>
    <AxSourceItemID xmlns="c39b66f9-be84-49e8-a57a-61ba53796f4e">78</AxSourceItemID>
    <_dlc_DocId xmlns="c39b66f9-be84-49e8-a57a-61ba53796f4e">UCRPWQZ3NNKH-4001-2</_dlc_DocId>
    <_dlc_DocIdUrl xmlns="c39b66f9-be84-49e8-a57a-61ba53796f4e">
      <Url>https://portal.marines.usmc.mil/ERR/_layouts/DocIdRedir.aspx?ID=UCRPWQZ3NNKH-4001-2</Url>
      <Description>UCRPWQZ3NNKH-4001-2</Description>
    </_dlc_DocIdUrl>
  </documentManagement>
</p:properties>
</file>

<file path=customXml/itemProps1.xml><?xml version="1.0" encoding="utf-8"?>
<ds:datastoreItem xmlns:ds="http://schemas.openxmlformats.org/officeDocument/2006/customXml" ds:itemID="{DAB07DAE-93A4-4F7D-AD0E-5A08E126612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5EB7D42-2EA4-4F60-BEBD-EE46D8365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9b66f9-be84-49e8-a57a-61ba53796f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B2AD18-AD14-47B0-AD66-F2D5E0CDC23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4CE079E-797B-43E3-BE89-3473A7FD242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c39b66f9-be84-49e8-a57a-61ba53796f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CG BRIEF 02 OCT</Template>
  <TotalTime>10871</TotalTime>
  <Words>66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 New Roman</vt:lpstr>
      <vt:lpstr>CG BRIEF 02 OCT</vt:lpstr>
      <vt:lpstr>PowerPoint Presentation</vt:lpstr>
    </vt:vector>
  </TitlesOfParts>
  <Company>USMC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Results for FY08</dc:title>
  <dc:creator>MCRC</dc:creator>
  <cp:lastModifiedBy>Smith SSgt Nyron A</cp:lastModifiedBy>
  <cp:revision>771</cp:revision>
  <dcterms:created xsi:type="dcterms:W3CDTF">2008-09-22T16:53:04Z</dcterms:created>
  <dcterms:modified xsi:type="dcterms:W3CDTF">2021-09-28T18:37:41Z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0x0101004F8A639C158610419CC37A6B454CB4A5</vt:lpwstr>
  </property>
  <property fmtid="{D5CDD505-2E9C-101B-9397-08002B2CF9AE}" pid="3" name="_dlc_DocIdItemGuid">
    <vt:lpwstr>5caed951-297f-4b42-9960-c906360ab2ce</vt:lpwstr>
  </property>
</Properties>
</file>