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81813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69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3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79E9D-5A5B-41A5-9872-B11A38B8F881}" type="datetimeFigureOut">
              <a:rPr lang="en-US" smtClean="0"/>
              <a:t>9/8/2025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3BB49-5F12-43C0-92AB-36FF620627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52530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79E9D-5A5B-41A5-9872-B11A38B8F881}" type="datetimeFigureOut">
              <a:rPr lang="en-US" smtClean="0"/>
              <a:t>9/8/2025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3BB49-5F12-43C0-92AB-36FF620627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13243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79E9D-5A5B-41A5-9872-B11A38B8F881}" type="datetimeFigureOut">
              <a:rPr lang="en-US" smtClean="0"/>
              <a:t>9/8/2025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3BB49-5F12-43C0-92AB-36FF620627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38162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79E9D-5A5B-41A5-9872-B11A38B8F881}" type="datetimeFigureOut">
              <a:rPr lang="en-US" smtClean="0"/>
              <a:t>9/8/2025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3BB49-5F12-43C0-92AB-36FF620627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10655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79E9D-5A5B-41A5-9872-B11A38B8F881}" type="datetimeFigureOut">
              <a:rPr lang="en-US" smtClean="0"/>
              <a:t>9/8/2025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3BB49-5F12-43C0-92AB-36FF620627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98912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79E9D-5A5B-41A5-9872-B11A38B8F881}" type="datetimeFigureOut">
              <a:rPr lang="en-US" smtClean="0"/>
              <a:t>9/8/2025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3BB49-5F12-43C0-92AB-36FF620627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88214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79E9D-5A5B-41A5-9872-B11A38B8F881}" type="datetimeFigureOut">
              <a:rPr lang="en-US" smtClean="0"/>
              <a:t>9/8/2025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3BB49-5F12-43C0-92AB-36FF620627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33791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79E9D-5A5B-41A5-9872-B11A38B8F881}" type="datetimeFigureOut">
              <a:rPr lang="en-US" smtClean="0"/>
              <a:t>9/8/2025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3BB49-5F12-43C0-92AB-36FF620627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08542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79E9D-5A5B-41A5-9872-B11A38B8F881}" type="datetimeFigureOut">
              <a:rPr lang="en-US" smtClean="0"/>
              <a:t>9/8/2025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3BB49-5F12-43C0-92AB-36FF620627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23288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79E9D-5A5B-41A5-9872-B11A38B8F881}" type="datetimeFigureOut">
              <a:rPr lang="en-US" smtClean="0"/>
              <a:t>9/8/2025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3BB49-5F12-43C0-92AB-36FF620627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09315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79E9D-5A5B-41A5-9872-B11A38B8F881}" type="datetimeFigureOut">
              <a:rPr lang="en-US" smtClean="0"/>
              <a:t>9/8/2025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3BB49-5F12-43C0-92AB-36FF620627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63421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479E9D-5A5B-41A5-9872-B11A38B8F881}" type="datetimeFigureOut">
              <a:rPr lang="en-US" smtClean="0"/>
              <a:t>9/8/2025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63BB49-5F12-43C0-92AB-36FF620627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31877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Dual Enrollment Lackawanna College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en-US" sz="5100" dirty="0"/>
              <a:t>English 12</a:t>
            </a:r>
          </a:p>
          <a:p>
            <a:r>
              <a:rPr lang="en-US" sz="5100" dirty="0"/>
              <a:t>Chemistry</a:t>
            </a:r>
          </a:p>
          <a:p>
            <a:r>
              <a:rPr lang="en-US" sz="5100" dirty="0"/>
              <a:t>Math Modeling </a:t>
            </a:r>
          </a:p>
          <a:p>
            <a:r>
              <a:rPr lang="en-US" sz="5100" dirty="0"/>
              <a:t>Economics </a:t>
            </a:r>
          </a:p>
          <a:p>
            <a:r>
              <a:rPr lang="en-US" sz="5100" dirty="0"/>
              <a:t>American Government 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dirty="0"/>
              <a:t>Contact your School Counselor for more details. </a:t>
            </a:r>
          </a:p>
          <a:p>
            <a:pPr>
              <a:buNone/>
            </a:pPr>
            <a:r>
              <a:rPr lang="en-US" b="1" dirty="0">
                <a:solidFill>
                  <a:srgbClr val="FF0000"/>
                </a:solidFill>
              </a:rPr>
              <a:t>*** Application will ONLY be completed online this year. Deadline is 11/21/2025, NO EXCEPTIONS***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pic>
        <p:nvPicPr>
          <p:cNvPr id="6" name="Picture 4" descr="http://dvsd.schoolwires.net/cms/lib6/pa01001022/centricity/domain/1/dvlogo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36889" y="3911391"/>
            <a:ext cx="1524000" cy="1246909"/>
          </a:xfrm>
          <a:prstGeom prst="rect">
            <a:avLst/>
          </a:prstGeom>
          <a:noFill/>
        </p:spPr>
      </p:pic>
      <p:pic>
        <p:nvPicPr>
          <p:cNvPr id="1026" name="Picture 2" descr="Image result for lackawanna colleg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32447" y="1664475"/>
            <a:ext cx="2155461" cy="22469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7"/>
          <p:cNvSpPr/>
          <p:nvPr/>
        </p:nvSpPr>
        <p:spPr>
          <a:xfrm rot="10800000" flipV="1">
            <a:off x="3553107" y="2414352"/>
            <a:ext cx="5085784" cy="72386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u="sng" dirty="0">
                <a:ln>
                  <a:solidFill>
                    <a:srgbClr val="FF0000"/>
                  </a:solidFill>
                </a:ln>
                <a:solidFill>
                  <a:schemeClr val="tx1"/>
                </a:solidFill>
              </a:rPr>
              <a:t>Registration Requirements</a:t>
            </a:r>
            <a:r>
              <a:rPr lang="en-US" dirty="0">
                <a:ln>
                  <a:solidFill>
                    <a:srgbClr val="FF0000"/>
                  </a:solidFill>
                </a:ln>
                <a:solidFill>
                  <a:schemeClr val="tx1"/>
                </a:solidFill>
              </a:rPr>
              <a:t>:</a:t>
            </a:r>
          </a:p>
          <a:p>
            <a:pPr algn="ctr"/>
            <a:r>
              <a:rPr lang="en-US" dirty="0">
                <a:ln>
                  <a:solidFill>
                    <a:srgbClr val="FF0000"/>
                  </a:solidFill>
                </a:ln>
                <a:solidFill>
                  <a:schemeClr val="tx1"/>
                </a:solidFill>
              </a:rPr>
              <a:t>3.0 Cumulative GPA</a:t>
            </a:r>
          </a:p>
          <a:p>
            <a:pPr algn="ctr"/>
            <a:r>
              <a:rPr lang="en-US" u="sng" dirty="0">
                <a:ln>
                  <a:solidFill>
                    <a:srgbClr val="FF0000"/>
                  </a:solidFill>
                </a:ln>
                <a:solidFill>
                  <a:schemeClr val="tx1"/>
                </a:solidFill>
              </a:rPr>
              <a:t>Cost:</a:t>
            </a:r>
            <a:endParaRPr lang="en-US" dirty="0">
              <a:ln>
                <a:solidFill>
                  <a:srgbClr val="FF0000"/>
                </a:solidFill>
              </a:ln>
              <a:solidFill>
                <a:schemeClr val="tx1"/>
              </a:solidFill>
            </a:endParaRPr>
          </a:p>
          <a:p>
            <a:pPr algn="ctr"/>
            <a:r>
              <a:rPr lang="en-US" dirty="0">
                <a:ln>
                  <a:solidFill>
                    <a:srgbClr val="FF0000"/>
                  </a:solidFill>
                </a:ln>
                <a:solidFill>
                  <a:schemeClr val="tx1"/>
                </a:solidFill>
              </a:rPr>
              <a:t>$100 Per Credit</a:t>
            </a:r>
          </a:p>
          <a:p>
            <a:pPr algn="ctr"/>
            <a:endParaRPr lang="en-US" dirty="0">
              <a:ln>
                <a:solidFill>
                  <a:srgbClr val="FF0000"/>
                </a:solidFill>
              </a:ln>
              <a:solidFill>
                <a:schemeClr val="tx1"/>
              </a:solidFill>
            </a:endParaRPr>
          </a:p>
          <a:p>
            <a:pPr algn="ctr"/>
            <a:endParaRPr lang="en-US" dirty="0">
              <a:ln>
                <a:solidFill>
                  <a:srgbClr val="FF0000"/>
                </a:solidFill>
              </a:ln>
              <a:solidFill>
                <a:schemeClr val="bg1"/>
              </a:solidFill>
            </a:endParaRPr>
          </a:p>
        </p:txBody>
      </p:sp>
      <p:pic>
        <p:nvPicPr>
          <p:cNvPr id="7" name="Picture 6" descr="A screenshot of a computer&#10;&#10;AI-generated content may be incorrect.">
            <a:extLst>
              <a:ext uri="{FF2B5EF4-FFF2-40B4-BE49-F238E27FC236}">
                <a16:creationId xmlns:a16="http://schemas.microsoft.com/office/drawing/2014/main" id="{F9A55069-2CC4-F146-168A-D40301C960BD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2340" t="11110" r="16346" b="4844"/>
          <a:stretch>
            <a:fillRect/>
          </a:stretch>
        </p:blipFill>
        <p:spPr bwMode="auto">
          <a:xfrm>
            <a:off x="4520242" y="2733083"/>
            <a:ext cx="4712205" cy="3123821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3150253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126</TotalTime>
  <Words>49</Words>
  <Application>Microsoft Office PowerPoint</Application>
  <PresentationFormat>Widescreen</PresentationFormat>
  <Paragraphs>19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Dual Enrollment Lackawanna College</vt:lpstr>
    </vt:vector>
  </TitlesOfParts>
  <Company>DVSD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Dual Enrollment Lackawanna College</dc:title>
  <dc:creator>Molly Blaut</dc:creator>
  <cp:lastModifiedBy>Crystal Ross</cp:lastModifiedBy>
  <cp:revision>16</cp:revision>
  <cp:lastPrinted>2020-12-11T19:09:18Z</cp:lastPrinted>
  <dcterms:created xsi:type="dcterms:W3CDTF">2017-09-05T14:21:07Z</dcterms:created>
  <dcterms:modified xsi:type="dcterms:W3CDTF">2025-09-08T12:39:28Z</dcterms:modified>
</cp:coreProperties>
</file>